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31CE0-4A3A-4C18-B275-A0DF62A44081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52DE-3528-4CCA-A8AF-9A243962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r>
              <a:rPr lang="en-US" b="1" dirty="0" smtClean="0"/>
              <a:t>Money Makes The World Go Round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Economics </a:t>
            </a:r>
          </a:p>
          <a:p>
            <a:r>
              <a:rPr lang="en-US" i="1" dirty="0" smtClean="0"/>
              <a:t>Boyd</a:t>
            </a:r>
            <a:endParaRPr lang="en-US" i="1" dirty="0"/>
          </a:p>
        </p:txBody>
      </p:sp>
      <p:pic>
        <p:nvPicPr>
          <p:cNvPr id="1027" name="Picture 3" descr="C:\Users\bboyd\AppData\Local\Microsoft\Windows\Temporary Internet Files\Content.IE5\3U3FXC17\MC90043163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800"/>
            <a:ext cx="2286000" cy="2286000"/>
          </a:xfrm>
          <a:prstGeom prst="rect">
            <a:avLst/>
          </a:prstGeom>
          <a:noFill/>
        </p:spPr>
      </p:pic>
      <p:pic>
        <p:nvPicPr>
          <p:cNvPr id="1028" name="Picture 4" descr="C:\Users\bboyd\AppData\Local\Microsoft\Windows\Temporary Internet Files\Content.IE5\DUQYN00U\MP90043093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156168"/>
            <a:ext cx="2517676" cy="1949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economics and 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ECONOMICS (Econ)</a:t>
            </a:r>
          </a:p>
          <a:p>
            <a:r>
              <a:rPr lang="en-US" dirty="0" smtClean="0"/>
              <a:t>Study of choices people make to satisfy their wants and needs.</a:t>
            </a:r>
          </a:p>
          <a:p>
            <a:pPr lvl="1"/>
            <a:r>
              <a:rPr lang="en-US" dirty="0" smtClean="0"/>
              <a:t>Want is a desire, it goes beyond your need</a:t>
            </a:r>
          </a:p>
          <a:p>
            <a:pPr lvl="1"/>
            <a:r>
              <a:rPr lang="en-US" dirty="0" smtClean="0"/>
              <a:t>Need is something you have to have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economics and why is it important?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</a:p>
          <a:p>
            <a:r>
              <a:rPr lang="en-US" dirty="0" smtClean="0"/>
              <a:t>You affect the economy and the economy affects you.</a:t>
            </a:r>
          </a:p>
          <a:p>
            <a:r>
              <a:rPr lang="en-US" dirty="0" smtClean="0"/>
              <a:t>Understand how things work</a:t>
            </a:r>
          </a:p>
          <a:p>
            <a:r>
              <a:rPr lang="en-US" dirty="0" smtClean="0"/>
              <a:t>Helps you make wise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Early and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affect how much savings grow are: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Time- the earlier and/or longer you save, the more savings you will have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Investment Size-the more you save each year from your income, the more savings you will have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Rate of Return-the higher the interest rate the more savings you will have</a:t>
            </a:r>
            <a:endParaRPr lang="en-US" dirty="0"/>
          </a:p>
        </p:txBody>
      </p:sp>
      <p:pic>
        <p:nvPicPr>
          <p:cNvPr id="1026" name="Picture 2" descr="C:\Users\bboyd\AppData\Local\Microsoft\Windows\Temporary Internet Files\Content.IE5\M7QR2Y19\MC9001405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"/>
            <a:ext cx="1981505" cy="16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purpose of a budget?</a:t>
            </a:r>
          </a:p>
          <a:p>
            <a:pPr lvl="1"/>
            <a:r>
              <a:rPr lang="en-US" dirty="0" smtClean="0"/>
              <a:t>Helps you save money</a:t>
            </a:r>
          </a:p>
          <a:p>
            <a:pPr lvl="1"/>
            <a:r>
              <a:rPr lang="en-US" dirty="0" smtClean="0"/>
              <a:t>Helps you allocate money </a:t>
            </a:r>
          </a:p>
          <a:p>
            <a:r>
              <a:rPr lang="en-US" dirty="0" smtClean="0"/>
              <a:t>What is disposable income?</a:t>
            </a:r>
          </a:p>
          <a:p>
            <a:pPr lvl="1"/>
            <a:r>
              <a:rPr lang="en-US" dirty="0" smtClean="0"/>
              <a:t>Money you have left over once you have paid your taxes and necessities</a:t>
            </a:r>
          </a:p>
          <a:p>
            <a:r>
              <a:rPr lang="en-US" dirty="0" smtClean="0"/>
              <a:t>What are fixed and variable expenses?</a:t>
            </a:r>
          </a:p>
          <a:p>
            <a:pPr lvl="1"/>
            <a:r>
              <a:rPr lang="en-US" dirty="0" smtClean="0"/>
              <a:t>Fixed are you needs</a:t>
            </a:r>
          </a:p>
          <a:p>
            <a:pPr lvl="2"/>
            <a:r>
              <a:rPr lang="en-US" dirty="0" smtClean="0"/>
              <a:t>Bills, food, rent</a:t>
            </a:r>
          </a:p>
          <a:p>
            <a:pPr lvl="1"/>
            <a:r>
              <a:rPr lang="en-US" dirty="0" smtClean="0"/>
              <a:t>Variable are your wants</a:t>
            </a:r>
          </a:p>
          <a:p>
            <a:pPr lvl="2"/>
            <a:r>
              <a:rPr lang="en-US" dirty="0" smtClean="0"/>
              <a:t>Movies, concerts, shopping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Budget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you where your money is going</a:t>
            </a:r>
          </a:p>
          <a:p>
            <a:r>
              <a:rPr lang="en-US" dirty="0" smtClean="0"/>
              <a:t>Help you plan how to live on your pay</a:t>
            </a:r>
          </a:p>
          <a:p>
            <a:r>
              <a:rPr lang="en-US" dirty="0" smtClean="0"/>
              <a:t>Help you save money for unexpected expenses</a:t>
            </a:r>
          </a:p>
          <a:p>
            <a:r>
              <a:rPr lang="en-US" dirty="0" smtClean="0"/>
              <a:t>Help plan for large purchases without borrowing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Money Makes The World Go Round</vt:lpstr>
      <vt:lpstr>What is economics and why is it important?</vt:lpstr>
      <vt:lpstr>What is economics and why is it important? </vt:lpstr>
      <vt:lpstr>Save Early and Often</vt:lpstr>
      <vt:lpstr>Budget  </vt:lpstr>
      <vt:lpstr>A Budget Will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Makes The World Go Round</dc:title>
  <dc:creator>Windows User</dc:creator>
  <cp:lastModifiedBy>Phelan, James</cp:lastModifiedBy>
  <cp:revision>4</cp:revision>
  <dcterms:created xsi:type="dcterms:W3CDTF">2014-01-06T18:25:01Z</dcterms:created>
  <dcterms:modified xsi:type="dcterms:W3CDTF">2016-11-29T23:04:42Z</dcterms:modified>
</cp:coreProperties>
</file>