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76597B2-FFD2-4AA7-89F5-172930FC5B48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A5AE41-3728-4499-ADEF-22E5B01C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Interest and Investment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“Make </a:t>
            </a:r>
            <a:r>
              <a:rPr lang="en-US" dirty="0" err="1" smtClean="0"/>
              <a:t>dat</a:t>
            </a:r>
            <a:r>
              <a:rPr lang="en-US" dirty="0" smtClean="0"/>
              <a:t> money…”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Interest: What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Interest- is the cost of credit</a:t>
            </a:r>
          </a:p>
          <a:p>
            <a:r>
              <a:rPr lang="en-US" dirty="0" smtClean="0"/>
              <a:t>Principal-is the amount borrowed</a:t>
            </a:r>
          </a:p>
          <a:p>
            <a:r>
              <a:rPr lang="en-US" dirty="0" smtClean="0"/>
              <a:t>Collateral-property that is used to secure a loan</a:t>
            </a:r>
          </a:p>
          <a:p>
            <a:r>
              <a:rPr lang="en-US" dirty="0" smtClean="0"/>
              <a:t>Finance Charge-the amount of interest paid stated in a dollar amount </a:t>
            </a:r>
          </a:p>
          <a:p>
            <a:r>
              <a:rPr lang="en-US" dirty="0" smtClean="0"/>
              <a:t>Prime Rate-is the interest rate charged by major banks to their “best customers”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vs. Bad Interest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Interest</a:t>
            </a:r>
          </a:p>
          <a:p>
            <a:pPr lvl="1"/>
            <a:r>
              <a:rPr lang="en-US" dirty="0" smtClean="0"/>
              <a:t>Money that the bank pays you for some type of investment</a:t>
            </a:r>
          </a:p>
          <a:p>
            <a:r>
              <a:rPr lang="en-US" dirty="0" smtClean="0"/>
              <a:t>Bad Interest </a:t>
            </a:r>
          </a:p>
          <a:p>
            <a:pPr lvl="1"/>
            <a:r>
              <a:rPr lang="en-US" dirty="0" smtClean="0"/>
              <a:t>Money that you owe a bank for borrowing from them (a loan)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would people choose to engage in risky behavior with money?</a:t>
            </a:r>
          </a:p>
          <a:p>
            <a:pPr lvl="1"/>
            <a:r>
              <a:rPr lang="en-US" dirty="0" smtClean="0"/>
              <a:t>To make their investment grow</a:t>
            </a:r>
          </a:p>
          <a:p>
            <a:r>
              <a:rPr lang="en-US" dirty="0" smtClean="0"/>
              <a:t>What is an investment?</a:t>
            </a:r>
          </a:p>
          <a:p>
            <a:pPr lvl="1"/>
            <a:r>
              <a:rPr lang="en-US" dirty="0" smtClean="0"/>
              <a:t>Way to make/save money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Factors Tied to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4000" dirty="0" smtClean="0"/>
              <a:t>Safety</a:t>
            </a:r>
          </a:p>
          <a:p>
            <a:pPr algn="ctr">
              <a:lnSpc>
                <a:spcPct val="150000"/>
              </a:lnSpc>
            </a:pPr>
            <a:r>
              <a:rPr lang="en-US" sz="4000" dirty="0" smtClean="0"/>
              <a:t>Reward</a:t>
            </a:r>
          </a:p>
          <a:p>
            <a:pPr algn="ctr">
              <a:lnSpc>
                <a:spcPct val="150000"/>
              </a:lnSpc>
            </a:pPr>
            <a:r>
              <a:rPr lang="en-US" sz="4000" dirty="0" smtClean="0"/>
              <a:t>Ease of getting cash</a:t>
            </a:r>
          </a:p>
          <a:p>
            <a:pPr algn="ctr">
              <a:lnSpc>
                <a:spcPct val="150000"/>
              </a:lnSpc>
            </a:pPr>
            <a:r>
              <a:rPr lang="en-US" sz="4000" dirty="0" smtClean="0"/>
              <a:t>Ease of opening an account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Investments: 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Investment Return</a:t>
            </a:r>
          </a:p>
          <a:p>
            <a:pPr lvl="1"/>
            <a:r>
              <a:rPr lang="en-US" dirty="0" smtClean="0"/>
              <a:t>The money you make off the interest </a:t>
            </a:r>
          </a:p>
          <a:p>
            <a:r>
              <a:rPr lang="en-US" dirty="0" smtClean="0"/>
              <a:t>Maturity</a:t>
            </a:r>
          </a:p>
          <a:p>
            <a:pPr lvl="1"/>
            <a:r>
              <a:rPr lang="en-US" dirty="0" smtClean="0"/>
              <a:t>Fixed amount of time needed to make the interest accumulate </a:t>
            </a:r>
          </a:p>
          <a:p>
            <a:r>
              <a:rPr lang="en-US" dirty="0" smtClean="0"/>
              <a:t>FDIC</a:t>
            </a:r>
          </a:p>
          <a:p>
            <a:pPr lvl="1"/>
            <a:r>
              <a:rPr lang="en-US" dirty="0" smtClean="0"/>
              <a:t>Federal deposit insurance corporation which insures up to $250,000 of your money</a:t>
            </a:r>
          </a:p>
          <a:p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The uncertainty that you will receive the expected 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Types 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Financial</a:t>
            </a:r>
          </a:p>
          <a:p>
            <a:pPr lvl="1"/>
            <a:r>
              <a:rPr lang="en-US" dirty="0" smtClean="0"/>
              <a:t>No return</a:t>
            </a:r>
          </a:p>
          <a:p>
            <a:r>
              <a:rPr lang="en-US" dirty="0" smtClean="0"/>
              <a:t>Liquidity</a:t>
            </a:r>
          </a:p>
          <a:p>
            <a:pPr lvl="1"/>
            <a:r>
              <a:rPr lang="en-US" dirty="0" smtClean="0"/>
              <a:t>Ability to get to your money</a:t>
            </a:r>
          </a:p>
          <a:p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You become the victim</a:t>
            </a:r>
          </a:p>
          <a:p>
            <a:r>
              <a:rPr lang="en-US" dirty="0" smtClean="0"/>
              <a:t>Market Price</a:t>
            </a:r>
          </a:p>
          <a:p>
            <a:pPr lvl="1"/>
            <a:r>
              <a:rPr lang="en-US" dirty="0" smtClean="0"/>
              <a:t>Prices will drop</a:t>
            </a:r>
          </a:p>
          <a:p>
            <a:r>
              <a:rPr lang="en-US" dirty="0" smtClean="0"/>
              <a:t>Inflation </a:t>
            </a:r>
          </a:p>
          <a:p>
            <a:pPr lvl="1"/>
            <a:r>
              <a:rPr lang="en-US" dirty="0" smtClean="0"/>
              <a:t>Money looses value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of Risk and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higher the risk, the higher the potential reward”</a:t>
            </a:r>
          </a:p>
          <a:p>
            <a:pPr>
              <a:buNone/>
            </a:pPr>
            <a:r>
              <a:rPr lang="en-US" dirty="0" smtClean="0"/>
              <a:t>				Stocks</a:t>
            </a:r>
          </a:p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                      Real estate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Bonds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Savings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124200" y="3124200"/>
            <a:ext cx="4572000" cy="3276600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414</TotalTime>
  <Words>233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Urban</vt:lpstr>
      <vt:lpstr>Interest and Investment </vt:lpstr>
      <vt:lpstr>Interest: What you need to know</vt:lpstr>
      <vt:lpstr>Good vs. Bad Interest  </vt:lpstr>
      <vt:lpstr>Investments</vt:lpstr>
      <vt:lpstr>Four Factors Tied to Investments</vt:lpstr>
      <vt:lpstr>Investments: Things to Know</vt:lpstr>
      <vt:lpstr>Five Types of Risk</vt:lpstr>
      <vt:lpstr>Pyramid of Risk and Reward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and Investment</dc:title>
  <dc:creator>Windows User</dc:creator>
  <cp:lastModifiedBy>Phelan, James</cp:lastModifiedBy>
  <cp:revision>7</cp:revision>
  <dcterms:created xsi:type="dcterms:W3CDTF">2014-01-06T20:37:37Z</dcterms:created>
  <dcterms:modified xsi:type="dcterms:W3CDTF">2016-11-29T22:31:00Z</dcterms:modified>
</cp:coreProperties>
</file>