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DD00A-BDD3-498D-AD70-301DA0F00BF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D7CCE-9244-4962-B979-DBB93B425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6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D7CCE-9244-4962-B979-DBB93B425B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15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19BB-E2C3-4641-81A2-FAA3DC153E2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81297565-72BD-40F4-864F-934AB2D4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19BB-E2C3-4641-81A2-FAA3DC153E2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565-72BD-40F4-864F-934AB2D4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2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19BB-E2C3-4641-81A2-FAA3DC153E2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565-72BD-40F4-864F-934AB2D4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4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19BB-E2C3-4641-81A2-FAA3DC153E2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565-72BD-40F4-864F-934AB2D4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2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9AD19BB-E2C3-4641-81A2-FAA3DC153E2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1297565-72BD-40F4-864F-934AB2D4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5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19BB-E2C3-4641-81A2-FAA3DC153E2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565-72BD-40F4-864F-934AB2D4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4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19BB-E2C3-4641-81A2-FAA3DC153E2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565-72BD-40F4-864F-934AB2D4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3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19BB-E2C3-4641-81A2-FAA3DC153E2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565-72BD-40F4-864F-934AB2D4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7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19BB-E2C3-4641-81A2-FAA3DC153E2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565-72BD-40F4-864F-934AB2D4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3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19BB-E2C3-4641-81A2-FAA3DC153E2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565-72BD-40F4-864F-934AB2D4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9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19BB-E2C3-4641-81A2-FAA3DC153E29}" type="datetimeFigureOut">
              <a:rPr lang="en-US" smtClean="0"/>
              <a:t>11/17/2016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565-72BD-40F4-864F-934AB2D4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8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9AD19BB-E2C3-4641-81A2-FAA3DC153E2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81297565-72BD-40F4-864F-934AB2D4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3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Unit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Organizations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88627" cy="315162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There are 3 business organizations</a:t>
            </a:r>
          </a:p>
          <a:p>
            <a:pPr lvl="1"/>
            <a:r>
              <a:rPr lang="en-US" sz="3600" dirty="0" smtClean="0"/>
              <a:t>Sole Proprietorship </a:t>
            </a:r>
          </a:p>
          <a:p>
            <a:pPr lvl="1"/>
            <a:r>
              <a:rPr lang="en-US" sz="3600" dirty="0" smtClean="0"/>
              <a:t>Partnership</a:t>
            </a:r>
          </a:p>
          <a:p>
            <a:pPr lvl="1"/>
            <a:r>
              <a:rPr lang="en-US" sz="3600" dirty="0" smtClean="0"/>
              <a:t>Corporation </a:t>
            </a:r>
            <a:endParaRPr lang="en-US" sz="3600" dirty="0"/>
          </a:p>
          <a:p>
            <a:pPr marL="457200" lvl="1" indent="0">
              <a:buNone/>
            </a:pPr>
            <a:r>
              <a:rPr lang="en-US" sz="3600" dirty="0" smtClean="0"/>
              <a:t>Other: </a:t>
            </a:r>
          </a:p>
          <a:p>
            <a:pPr marL="457200" lvl="1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non profit </a:t>
            </a:r>
          </a:p>
          <a:p>
            <a:pPr marL="457200" lvl="1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co-ops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5030" y="1506682"/>
            <a:ext cx="60579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Unlimited liability </a:t>
            </a:r>
          </a:p>
          <a:p>
            <a:r>
              <a:rPr lang="en-US" sz="3200" dirty="0" smtClean="0"/>
              <a:t>Most common form of business </a:t>
            </a:r>
          </a:p>
          <a:p>
            <a:r>
              <a:rPr lang="en-US" sz="3200" dirty="0" smtClean="0"/>
              <a:t>Least common</a:t>
            </a:r>
          </a:p>
          <a:p>
            <a:r>
              <a:rPr lang="en-US" sz="3200" dirty="0" smtClean="0"/>
              <a:t>Board of directors</a:t>
            </a:r>
          </a:p>
          <a:p>
            <a:r>
              <a:rPr lang="en-US" sz="3200" dirty="0" smtClean="0"/>
              <a:t>Charters</a:t>
            </a:r>
          </a:p>
          <a:p>
            <a:r>
              <a:rPr lang="en-US" sz="3200" dirty="0" smtClean="0"/>
              <a:t>Two types of partners </a:t>
            </a:r>
          </a:p>
          <a:p>
            <a:r>
              <a:rPr lang="en-US" sz="3200" dirty="0" smtClean="0"/>
              <a:t>Advantages and disadvantages to all three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34988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Other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6679692" cy="405079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Multinational </a:t>
            </a:r>
          </a:p>
          <a:p>
            <a:r>
              <a:rPr lang="en-US" sz="6600" dirty="0" smtClean="0"/>
              <a:t>Conglomerate</a:t>
            </a:r>
          </a:p>
          <a:p>
            <a:r>
              <a:rPr lang="en-US" sz="6600" dirty="0" smtClean="0"/>
              <a:t>Business growth 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7964633" y="1394460"/>
            <a:ext cx="33167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Types of merges </a:t>
            </a:r>
          </a:p>
          <a:p>
            <a:r>
              <a:rPr lang="en-US" sz="3200" dirty="0" smtClean="0"/>
              <a:t>An example of a conglomerate</a:t>
            </a:r>
          </a:p>
          <a:p>
            <a:r>
              <a:rPr lang="en-US" sz="3200" dirty="0" smtClean="0"/>
              <a:t>Reasons for merging</a:t>
            </a:r>
          </a:p>
          <a:p>
            <a:r>
              <a:rPr lang="en-US" sz="3200" dirty="0" smtClean="0"/>
              <a:t>Disadvantages and advantages to multinationals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091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Structures </a:t>
            </a:r>
            <a:br>
              <a:rPr lang="en-US" dirty="0" smtClean="0"/>
            </a:br>
            <a:r>
              <a:rPr lang="en-US" dirty="0" smtClean="0"/>
              <a:t>Market Failure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4832190" cy="4050792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Perfect competition</a:t>
            </a:r>
          </a:p>
          <a:p>
            <a:r>
              <a:rPr lang="en-US" sz="3600" dirty="0" smtClean="0"/>
              <a:t>Monopolistic competition</a:t>
            </a:r>
          </a:p>
          <a:p>
            <a:r>
              <a:rPr lang="en-US" sz="3600" dirty="0" smtClean="0"/>
              <a:t>Oligopoly</a:t>
            </a:r>
          </a:p>
          <a:p>
            <a:r>
              <a:rPr lang="en-US" sz="3600" dirty="0" smtClean="0"/>
              <a:t>Monopoly </a:t>
            </a:r>
          </a:p>
          <a:p>
            <a:r>
              <a:rPr lang="en-US" sz="3600" dirty="0" smtClean="0"/>
              <a:t>Externalities </a:t>
            </a:r>
          </a:p>
          <a:p>
            <a:r>
              <a:rPr lang="en-US" sz="3600" dirty="0" smtClean="0"/>
              <a:t>Public goods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902038" y="2421081"/>
            <a:ext cx="43988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has the most competition?</a:t>
            </a:r>
          </a:p>
          <a:p>
            <a:r>
              <a:rPr lang="en-US" sz="2800" dirty="0" smtClean="0"/>
              <a:t>Uses marking and advertising?</a:t>
            </a:r>
          </a:p>
          <a:p>
            <a:r>
              <a:rPr lang="en-US" sz="2800" dirty="0" smtClean="0"/>
              <a:t>Examples of oligopolies </a:t>
            </a:r>
          </a:p>
          <a:p>
            <a:r>
              <a:rPr lang="en-US" sz="2800" dirty="0" smtClean="0"/>
              <a:t>Types of monopolies </a:t>
            </a:r>
          </a:p>
          <a:p>
            <a:r>
              <a:rPr lang="en-US" sz="2800" dirty="0" smtClean="0"/>
              <a:t>Conditions for perfect competitive markets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523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Every business follows a business cycle</a:t>
            </a:r>
          </a:p>
          <a:p>
            <a:pPr lvl="1"/>
            <a:r>
              <a:rPr lang="en-US" sz="4000" dirty="0" smtClean="0"/>
              <a:t>It is systematic </a:t>
            </a:r>
          </a:p>
          <a:p>
            <a:pPr marL="457200" lvl="1" indent="0">
              <a:buNone/>
            </a:pPr>
            <a:r>
              <a:rPr lang="en-US" sz="4000" dirty="0" smtClean="0"/>
              <a:t>Business fluctuations are unsystematic </a:t>
            </a:r>
          </a:p>
          <a:p>
            <a:pPr marL="457200" lvl="1" indent="0">
              <a:buNone/>
            </a:pPr>
            <a:r>
              <a:rPr lang="en-US" sz="4000" dirty="0" smtClean="0"/>
              <a:t>Two phases </a:t>
            </a:r>
          </a:p>
          <a:p>
            <a:pPr marL="457200" lvl="1" indent="0">
              <a:buNone/>
            </a:pPr>
            <a:r>
              <a:rPr lang="en-US" sz="4000" dirty="0" smtClean="0"/>
              <a:t>Two points</a:t>
            </a:r>
          </a:p>
          <a:p>
            <a:pPr marL="457200" lvl="1" indent="0">
              <a:buNone/>
            </a:pPr>
            <a:r>
              <a:rPr lang="en-US" sz="4000" dirty="0" smtClean="0"/>
              <a:t>GDP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954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Inflation (too much money chasing too few goods) (rise in the level of prices overtime) </a:t>
            </a:r>
          </a:p>
          <a:p>
            <a:pPr lvl="1"/>
            <a:r>
              <a:rPr lang="en-US" sz="3200" dirty="0" smtClean="0"/>
              <a:t>Demand pull </a:t>
            </a:r>
          </a:p>
          <a:p>
            <a:pPr lvl="1"/>
            <a:r>
              <a:rPr lang="en-US" sz="3200" dirty="0" smtClean="0"/>
              <a:t>Cost push</a:t>
            </a:r>
          </a:p>
          <a:p>
            <a:r>
              <a:rPr lang="en-US" sz="3200" dirty="0" smtClean="0"/>
              <a:t>Deflation</a:t>
            </a:r>
          </a:p>
          <a:p>
            <a:pPr lvl="1"/>
            <a:r>
              <a:rPr lang="en-US" sz="3200" dirty="0" smtClean="0"/>
              <a:t>Tightening of the money supply </a:t>
            </a:r>
          </a:p>
          <a:p>
            <a:r>
              <a:rPr lang="en-US" sz="3200" dirty="0" smtClean="0"/>
              <a:t>Stagflation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817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123</TotalTime>
  <Words>146</Words>
  <Application>Microsoft Office PowerPoint</Application>
  <PresentationFormat>Widescreen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Trebuchet MS</vt:lpstr>
      <vt:lpstr>Wingdings</vt:lpstr>
      <vt:lpstr>Wood Type</vt:lpstr>
      <vt:lpstr>Business Unit </vt:lpstr>
      <vt:lpstr>Business Organizations </vt:lpstr>
      <vt:lpstr>Business Other </vt:lpstr>
      <vt:lpstr>Market Structures  Market Failure </vt:lpstr>
      <vt:lpstr>Business Cycle </vt:lpstr>
      <vt:lpstr>Inflation </vt:lpstr>
    </vt:vector>
  </TitlesOfParts>
  <Company>Santa Monica Malibu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Unit</dc:title>
  <dc:creator>Boyd, Bryn</dc:creator>
  <cp:lastModifiedBy>Phelan, James</cp:lastModifiedBy>
  <cp:revision>5</cp:revision>
  <dcterms:created xsi:type="dcterms:W3CDTF">2016-11-17T16:00:44Z</dcterms:created>
  <dcterms:modified xsi:type="dcterms:W3CDTF">2016-11-17T18:05:07Z</dcterms:modified>
</cp:coreProperties>
</file>